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A25EB-2980-46AE-9F5E-86C735009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04047-AEFA-4633-9D55-DC7AA3E84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A58D8-4F9B-404C-8A24-7789DD12D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531F1-98C3-4187-8F77-D45C8C166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CF662-8C84-44DC-A280-480F236CA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06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E674C-99CF-49C9-AF49-58A28C42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98D9A-8A5E-4436-A7EE-DFC023BDB2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6E946-D71E-4DB6-A8AE-E23DC916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0F2CB-361F-4305-830F-62DEBD9A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BE6F6-7553-415C-B39F-D3903D31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13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6E72A0-E834-45E8-B7C7-F6121A03D9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D1CF2-CAC6-4741-A665-DBD8792AB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C0D2A-3400-4B31-AFA0-5EEF28706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8CD5F-81E5-4FBE-BA7D-71FEA380C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06A3-717D-4275-A282-C9AF296A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82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F4ED8-1FC7-49B3-8D11-84EDCC16D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D0BC1-1C58-4784-856D-70F31BDC7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A2AA9-942B-4E02-B201-184FC525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2474F-F3DB-442E-8650-C63A9EFD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D84DE-E9DD-4FFA-B85E-E3D747A8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07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A701B-2AEE-40F0-983E-7E7A664B0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6E5AB7-D1E5-4B8C-9663-3C7A4E81A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FA69A-43E6-461A-AEDC-67B8A214B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727A4-FB9A-4D2A-B39C-1A1D26302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7F486-8A7E-48E6-9106-58CF56D48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183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75BF-4037-47FB-B9D3-9E4DFBBF1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BC2CD-6712-41D5-AB1B-0FF4005BF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35B57-A342-4A50-9445-21E1C5AC4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50FF6-BAC0-48CB-9476-0737324C3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C36FA-D71E-4AED-9C9D-6DE49EDA7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B0F259-871B-484E-A9CE-1DDAEDA6A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3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C972-C5C6-4CAF-A530-093847181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F7A5D-8AA5-4495-96EA-1F07A4509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AB5FA-4282-4932-B481-13E4EA282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B1A318-F497-486F-90AA-177DC531FA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A211F-B668-4900-8CF4-25A073E856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F52C9A-CBEE-4929-B208-4988C26F9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CCCEA-B39C-421D-8277-19B70D74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45FE27-3365-4432-A08A-7BF30C899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20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A653-F483-4BC2-A5DF-B132EA98E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2865D-3951-4C06-A742-44CBC7DA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DFDA2-FBD7-43BB-8B34-174A57F2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4A21C9-CEC2-45AF-B4E9-B47A140E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94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C39B76-9A83-4443-8D87-FE1D187E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3C4F1F-2374-45FA-84E2-4275FF2B7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283F35-07BB-412B-9DFC-A0BF1C6C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7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33561-3EA1-473E-B03D-53406C86A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106F0-D888-4EC3-B355-DD42ABEC0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5E4E59-554A-4F31-8D80-A13316239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3ED21-F8C7-43DB-BCDF-1004B9FE0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F12BB-D5E0-457C-9344-9F365BAE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873CA-DC57-425B-92EC-B71D47D2F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4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B5C3-BE60-492D-97D0-EF60F616E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CD12A6-3222-4239-8437-6E00BD996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A53B7-5BDB-4175-A6D1-19B382365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86150-5628-4DB7-93B0-E625541A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84F8D-C3D9-4E8D-8D43-FCF478EA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18D06-D706-4210-9003-7F2A00C0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53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CB3BF3-BD3B-4C62-B95A-614C6C532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B9BAC-95F2-4C32-B101-36BF70EBF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F8913-FDCA-464F-ABC2-DB21068964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6FE12-6427-4FD7-9A86-C4E6B70F9722}" type="datetimeFigureOut">
              <a:rPr lang="en-GB" smtClean="0"/>
              <a:t>19/11/2021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7B586-7869-4227-B72F-40C37C2B81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976F0-7626-4FCD-8550-D8FC61AEE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12A7B-7BC4-4505-BF8D-7353423867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16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21E5BB-EE70-40CF-9566-D503C6659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28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6799AA4CB6114FA971BCEE2391A33D" ma:contentTypeVersion="12" ma:contentTypeDescription="Create a new document." ma:contentTypeScope="" ma:versionID="7a9bc7d75a8efb6dfd458ba3b0cddcc3">
  <xsd:schema xmlns:xsd="http://www.w3.org/2001/XMLSchema" xmlns:xs="http://www.w3.org/2001/XMLSchema" xmlns:p="http://schemas.microsoft.com/office/2006/metadata/properties" xmlns:ns3="70979e35-1e5d-432c-9f02-7a923a775f9c" xmlns:ns4="4456ca7e-1089-422d-8f00-ee37ee47b29b" targetNamespace="http://schemas.microsoft.com/office/2006/metadata/properties" ma:root="true" ma:fieldsID="37f6634faa1953db2403f9d7665ceb11" ns3:_="" ns4:_="">
    <xsd:import namespace="70979e35-1e5d-432c-9f02-7a923a775f9c"/>
    <xsd:import namespace="4456ca7e-1089-422d-8f00-ee37ee47b2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79e35-1e5d-432c-9f02-7a923a775f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6ca7e-1089-422d-8f00-ee37ee47b2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71C9C5-00F4-4F1F-9B11-F5D8921C03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79e35-1e5d-432c-9f02-7a923a775f9c"/>
    <ds:schemaRef ds:uri="4456ca7e-1089-422d-8f00-ee37ee47b2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6D8483-F06D-4C0C-AC37-17A747BF84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302BFF-39E6-4ADF-95D5-9D248268D4C6}">
  <ds:schemaRefs>
    <ds:schemaRef ds:uri="http://purl.org/dc/dcmitype/"/>
    <ds:schemaRef ds:uri="http://www.w3.org/XML/1998/namespace"/>
    <ds:schemaRef ds:uri="http://purl.org/dc/terms/"/>
    <ds:schemaRef ds:uri="4456ca7e-1089-422d-8f00-ee37ee47b29b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70979e35-1e5d-432c-9f02-7a923a775f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Catford Parish - Holy Cross</dc:creator>
  <cp:lastModifiedBy>Catford Parish - Holy Cross</cp:lastModifiedBy>
  <cp:revision>1</cp:revision>
  <dcterms:created xsi:type="dcterms:W3CDTF">2021-11-19T14:31:47Z</dcterms:created>
  <dcterms:modified xsi:type="dcterms:W3CDTF">2021-11-19T14:33:30Z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0x010100476799AA4CB6114FA971BCEE2391A33D</vt:lpwstr>
  </property>
</Properties>
</file>